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305D5-B775-4EA7-82CA-6CE8AA091043}" type="datetimeFigureOut">
              <a:rPr lang="nl-NL" smtClean="0"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4D1A0-4E23-4451-AA24-B8F74A7FFA1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8206680" cy="6336703"/>
          </a:xfrm>
        </p:spPr>
        <p:txBody>
          <a:bodyPr>
            <a:normAutofit/>
          </a:bodyPr>
          <a:lstStyle/>
          <a:p>
            <a:r>
              <a:rPr lang="nl-NL" sz="1300" dirty="0" smtClean="0"/>
              <a:t/>
            </a:r>
            <a:br>
              <a:rPr lang="nl-NL" sz="1300" dirty="0" smtClean="0"/>
            </a:br>
            <a:r>
              <a:rPr lang="nl-NL" sz="1300" dirty="0"/>
              <a:t/>
            </a:r>
            <a:br>
              <a:rPr lang="nl-NL" sz="1300" dirty="0"/>
            </a:br>
            <a:r>
              <a:rPr lang="nl-NL" sz="1300" dirty="0" smtClean="0"/>
              <a:t/>
            </a:r>
            <a:br>
              <a:rPr lang="nl-NL" sz="1300" dirty="0" smtClean="0"/>
            </a:br>
            <a:r>
              <a:rPr lang="nl-NL" sz="1300" dirty="0"/>
              <a:t/>
            </a:r>
            <a:br>
              <a:rPr lang="nl-NL" sz="1300" dirty="0"/>
            </a:br>
            <a:r>
              <a:rPr lang="nl-NL" sz="1300" dirty="0" smtClean="0"/>
              <a:t/>
            </a:r>
            <a:br>
              <a:rPr lang="nl-NL" sz="1300" dirty="0" smtClean="0"/>
            </a:br>
            <a:r>
              <a:rPr lang="nl-NL" sz="1300" dirty="0"/>
              <a:t/>
            </a:r>
            <a:br>
              <a:rPr lang="nl-NL" sz="1300" dirty="0"/>
            </a:br>
            <a:r>
              <a:rPr lang="nl-NL" sz="1300" dirty="0" smtClean="0"/>
              <a:t/>
            </a:r>
            <a:br>
              <a:rPr lang="nl-NL" sz="1300" dirty="0" smtClean="0"/>
            </a:br>
            <a:r>
              <a:rPr lang="nl-NL" sz="1300" dirty="0"/>
              <a:t/>
            </a:r>
            <a:br>
              <a:rPr lang="nl-NL" sz="1300" dirty="0"/>
            </a:br>
            <a:r>
              <a:rPr lang="nl-NL" sz="1300" dirty="0" smtClean="0"/>
              <a:t/>
            </a:r>
            <a:br>
              <a:rPr lang="nl-NL" sz="1300" dirty="0" smtClean="0"/>
            </a:br>
            <a:r>
              <a:rPr lang="nl-NL" sz="1300" dirty="0"/>
              <a:t/>
            </a:r>
            <a:br>
              <a:rPr lang="nl-NL" sz="1300" dirty="0"/>
            </a:br>
            <a:r>
              <a:rPr lang="nl-NL" sz="1300" dirty="0" smtClean="0"/>
              <a:t/>
            </a:r>
            <a:br>
              <a:rPr lang="nl-NL" sz="1300" dirty="0" smtClean="0"/>
            </a:br>
            <a:r>
              <a:rPr lang="nl-NL" sz="1300" dirty="0"/>
              <a:t/>
            </a:r>
            <a:br>
              <a:rPr lang="nl-NL" sz="1300" dirty="0"/>
            </a:br>
            <a:r>
              <a:rPr lang="nl-NL" sz="1300" dirty="0" smtClean="0"/>
              <a:t/>
            </a:r>
            <a:br>
              <a:rPr lang="nl-NL" sz="1300" dirty="0" smtClean="0"/>
            </a:br>
            <a:r>
              <a:rPr lang="nl-NL" sz="1300" dirty="0"/>
              <a:t/>
            </a:r>
            <a:br>
              <a:rPr lang="nl-NL" sz="1300" dirty="0"/>
            </a:br>
            <a:r>
              <a:rPr lang="nl-NL" sz="1300" dirty="0" smtClean="0"/>
              <a:t/>
            </a:r>
            <a:br>
              <a:rPr lang="nl-NL" sz="1300" dirty="0" smtClean="0"/>
            </a:br>
            <a:r>
              <a:rPr lang="nl-NL" sz="1300" dirty="0" smtClean="0"/>
              <a:t/>
            </a:r>
            <a:br>
              <a:rPr lang="nl-NL" sz="1300" dirty="0" smtClean="0"/>
            </a:br>
            <a:r>
              <a:rPr lang="nl-NL" sz="1300" dirty="0"/>
              <a:t/>
            </a:r>
            <a:br>
              <a:rPr lang="nl-NL" sz="1300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260648"/>
            <a:ext cx="64087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2x haben, heißen, 2x kommen, machen, 2x sein, wohnen, wünschen</a:t>
            </a:r>
            <a:br>
              <a:rPr lang="de-DE" dirty="0"/>
            </a:br>
            <a:r>
              <a:rPr lang="de-DE" dirty="0"/>
              <a:t>01.   Fräulein </a:t>
            </a:r>
            <a:r>
              <a:rPr lang="de-DE" dirty="0" smtClean="0"/>
              <a:t>Müller                           aus </a:t>
            </a:r>
            <a:r>
              <a:rPr lang="de-DE" dirty="0"/>
              <a:t>Mannheim</a:t>
            </a:r>
            <a:r>
              <a:rPr lang="de-DE" dirty="0" smtClean="0"/>
              <a:t>.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02.   Sie </a:t>
            </a:r>
            <a:r>
              <a:rPr lang="de-DE" dirty="0" smtClean="0"/>
              <a:t>                    seit </a:t>
            </a:r>
            <a:r>
              <a:rPr lang="de-DE" dirty="0"/>
              <a:t>3 Monaten in Köln</a:t>
            </a:r>
            <a:r>
              <a:rPr lang="de-DE" dirty="0" smtClean="0"/>
              <a:t>.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03.   Ihr Vorname </a:t>
            </a:r>
            <a:r>
              <a:rPr lang="de-DE" b="1" dirty="0" smtClean="0"/>
              <a:t>          </a:t>
            </a:r>
            <a:r>
              <a:rPr lang="de-DE" dirty="0" smtClean="0"/>
              <a:t>           </a:t>
            </a:r>
            <a:r>
              <a:rPr lang="de-DE" dirty="0"/>
              <a:t>Ingrid</a:t>
            </a:r>
            <a:r>
              <a:rPr lang="de-DE" dirty="0" smtClean="0"/>
              <a:t>.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04.   Sie </a:t>
            </a:r>
            <a:r>
              <a:rPr lang="de-DE" dirty="0" smtClean="0"/>
              <a:t>                       drei </a:t>
            </a:r>
            <a:r>
              <a:rPr lang="de-DE" dirty="0"/>
              <a:t>Geschwister</a:t>
            </a:r>
            <a:r>
              <a:rPr lang="de-DE" dirty="0" smtClean="0"/>
              <a:t>.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05.   Ihre Geschwister </a:t>
            </a:r>
            <a:r>
              <a:rPr lang="de-DE" dirty="0" smtClean="0"/>
              <a:t>                      Rolf</a:t>
            </a:r>
            <a:r>
              <a:rPr lang="de-DE" dirty="0"/>
              <a:t>, Anneliese und Gundula</a:t>
            </a:r>
            <a:r>
              <a:rPr lang="de-DE" dirty="0" smtClean="0"/>
              <a:t>.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06.   Sigrid </a:t>
            </a:r>
            <a:r>
              <a:rPr lang="de-DE" dirty="0" smtClean="0"/>
              <a:t>                       </a:t>
            </a:r>
            <a:r>
              <a:rPr lang="de-DE" dirty="0"/>
              <a:t>nicht verheiratet</a:t>
            </a:r>
            <a:r>
              <a:rPr lang="de-DE" dirty="0" smtClean="0"/>
              <a:t>.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07.   Heute Abend </a:t>
            </a:r>
            <a:r>
              <a:rPr lang="de-DE" dirty="0" smtClean="0"/>
              <a:t>                      </a:t>
            </a:r>
            <a:r>
              <a:rPr lang="de-DE" dirty="0"/>
              <a:t>sie eine Party</a:t>
            </a:r>
            <a:r>
              <a:rPr lang="de-DE" dirty="0" smtClean="0"/>
              <a:t>.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08.   Sie </a:t>
            </a:r>
            <a:r>
              <a:rPr lang="de-DE" dirty="0" smtClean="0"/>
              <a:t>                            </a:t>
            </a:r>
            <a:r>
              <a:rPr lang="de-DE" dirty="0"/>
              <a:t>nämlich Geburtstag</a:t>
            </a:r>
            <a:r>
              <a:rPr lang="de-DE" dirty="0" smtClean="0"/>
              <a:t>.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09.   Sie </a:t>
            </a:r>
            <a:r>
              <a:rPr lang="de-DE" dirty="0" smtClean="0"/>
              <a:t>                               </a:t>
            </a:r>
            <a:r>
              <a:rPr lang="de-DE" dirty="0"/>
              <a:t>sich viele Geschenke</a:t>
            </a:r>
            <a:r>
              <a:rPr lang="de-DE" dirty="0" smtClean="0"/>
              <a:t>.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10.   Zur Party </a:t>
            </a:r>
            <a:r>
              <a:rPr lang="de-DE" dirty="0" smtClean="0"/>
              <a:t>                         </a:t>
            </a:r>
            <a:r>
              <a:rPr lang="de-DE" dirty="0"/>
              <a:t>viele Freunde.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131840" y="836712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kommt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1763688" y="1412776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wohnt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1907704" y="2564904"/>
            <a:ext cx="91440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hat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2699792" y="1988840"/>
            <a:ext cx="91440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ist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3131840" y="3068960"/>
            <a:ext cx="91440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hei</a:t>
            </a:r>
            <a:r>
              <a:rPr lang="el-GR" dirty="0" smtClean="0"/>
              <a:t>β</a:t>
            </a:r>
            <a:r>
              <a:rPr lang="nl-NL" dirty="0" smtClean="0"/>
              <a:t>en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2123728" y="3645024"/>
            <a:ext cx="91440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ist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1979712" y="4797152"/>
            <a:ext cx="91440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hat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2771800" y="4149080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macht</a:t>
            </a:r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2483768" y="5805264"/>
            <a:ext cx="108012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kommen</a:t>
            </a: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2051720" y="5229200"/>
            <a:ext cx="12241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wünscht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endParaRPr lang="de-DE" sz="1300" b="1" dirty="0" smtClean="0"/>
          </a:p>
          <a:p>
            <a:endParaRPr lang="de-DE" sz="1300" b="1" dirty="0"/>
          </a:p>
          <a:p>
            <a:pPr>
              <a:buNone/>
            </a:pPr>
            <a:r>
              <a:rPr lang="de-DE" sz="1800" b="1" dirty="0" smtClean="0"/>
              <a:t>B</a:t>
            </a:r>
            <a:r>
              <a:rPr lang="de-DE" sz="1800" b="1" dirty="0"/>
              <a:t>)    Setzen Sie passende Verben ein.</a:t>
            </a: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/>
              <a:t>brauchen, 2 x fahren, gehen, heißen, kaufen, kommen, lernen, spielen, </a:t>
            </a:r>
            <a:r>
              <a:rPr lang="de-DE" sz="1800" dirty="0" smtClean="0"/>
              <a:t>wohnen</a:t>
            </a:r>
          </a:p>
          <a:p>
            <a:pPr>
              <a:buNone/>
            </a:pP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/>
              <a:t>11.   Peter </a:t>
            </a:r>
            <a:r>
              <a:rPr lang="de-DE" sz="1800" b="1" dirty="0"/>
              <a:t> </a:t>
            </a:r>
            <a:r>
              <a:rPr lang="de-DE" sz="1800" b="1" dirty="0" smtClean="0"/>
              <a:t>                       </a:t>
            </a:r>
            <a:r>
              <a:rPr lang="de-DE" sz="1800" dirty="0" smtClean="0"/>
              <a:t> </a:t>
            </a:r>
            <a:r>
              <a:rPr lang="de-DE" sz="1800" dirty="0"/>
              <a:t>aus Hamm. Er </a:t>
            </a:r>
            <a:r>
              <a:rPr lang="de-DE" sz="1800" dirty="0" smtClean="0"/>
              <a:t>                          gern </a:t>
            </a:r>
            <a:r>
              <a:rPr lang="de-DE" sz="1800" dirty="0"/>
              <a:t>Fußball</a:t>
            </a:r>
            <a:r>
              <a:rPr lang="de-DE" sz="1800" dirty="0" smtClean="0"/>
              <a:t>.</a:t>
            </a:r>
          </a:p>
          <a:p>
            <a:pPr>
              <a:buNone/>
            </a:pP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/>
              <a:t>12.   Seine Freundin </a:t>
            </a:r>
            <a:r>
              <a:rPr lang="de-DE" sz="1800" dirty="0" smtClean="0"/>
              <a:t>                            in </a:t>
            </a:r>
            <a:r>
              <a:rPr lang="de-DE" sz="1800" dirty="0"/>
              <a:t>Nürnberg. Sie </a:t>
            </a:r>
            <a:r>
              <a:rPr lang="de-DE" sz="1800" dirty="0" smtClean="0"/>
              <a:t>                              Petra.</a:t>
            </a:r>
          </a:p>
          <a:p>
            <a:pPr>
              <a:buNone/>
            </a:pP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/>
              <a:t>13.   Peter und Petra </a:t>
            </a:r>
            <a:r>
              <a:rPr lang="de-DE" sz="1800" dirty="0" smtClean="0"/>
              <a:t>                           Spanisch</a:t>
            </a:r>
            <a:r>
              <a:rPr lang="de-DE" sz="1800" dirty="0"/>
              <a:t>. Im August </a:t>
            </a:r>
            <a:r>
              <a:rPr lang="de-DE" sz="1800" dirty="0" smtClean="0"/>
              <a:t>                        sie </a:t>
            </a:r>
            <a:r>
              <a:rPr lang="de-DE" sz="1800" dirty="0"/>
              <a:t>nach Barcelona</a:t>
            </a:r>
            <a:r>
              <a:rPr lang="de-DE" sz="1800" dirty="0" smtClean="0"/>
              <a:t>.</a:t>
            </a:r>
          </a:p>
          <a:p>
            <a:pPr>
              <a:buNone/>
            </a:pP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/>
              <a:t>14.   Für die Reise </a:t>
            </a:r>
            <a:r>
              <a:rPr lang="de-DE" sz="1800" dirty="0" smtClean="0"/>
              <a:t>                        </a:t>
            </a:r>
            <a:r>
              <a:rPr lang="de-DE" sz="1800" dirty="0"/>
              <a:t>sie viel Geld. </a:t>
            </a:r>
            <a:r>
              <a:rPr lang="de-DE" sz="1800" dirty="0" smtClean="0"/>
              <a:t>Heute                         sie </a:t>
            </a:r>
            <a:r>
              <a:rPr lang="de-DE" sz="1800" dirty="0"/>
              <a:t>in die Stadt</a:t>
            </a:r>
            <a:r>
              <a:rPr lang="de-DE" sz="1800" dirty="0" smtClean="0"/>
              <a:t>.</a:t>
            </a:r>
          </a:p>
          <a:p>
            <a:pPr>
              <a:buNone/>
            </a:pPr>
            <a:r>
              <a:rPr lang="de-DE" sz="1800" dirty="0"/>
              <a:t/>
            </a:r>
            <a:br>
              <a:rPr lang="de-DE" sz="1800" dirty="0"/>
            </a:br>
            <a:r>
              <a:rPr lang="de-DE" sz="1800" dirty="0"/>
              <a:t>15.   Petra </a:t>
            </a:r>
            <a:r>
              <a:rPr lang="de-DE" sz="1800" dirty="0" smtClean="0"/>
              <a:t>                         </a:t>
            </a:r>
            <a:r>
              <a:rPr lang="de-DE" sz="1800" dirty="0"/>
              <a:t>viele Sachen. </a:t>
            </a:r>
            <a:r>
              <a:rPr lang="de-DE" sz="1800" dirty="0" smtClean="0"/>
              <a:t>Sie</a:t>
            </a:r>
            <a:r>
              <a:rPr lang="de-DE" sz="1800" b="1" dirty="0" smtClean="0"/>
              <a:t>                          </a:t>
            </a:r>
            <a:r>
              <a:rPr lang="de-DE" sz="1800" dirty="0" smtClean="0"/>
              <a:t>mit </a:t>
            </a:r>
            <a:r>
              <a:rPr lang="de-DE" sz="1800" dirty="0"/>
              <a:t>dem Taxi nach Hause.</a:t>
            </a:r>
            <a:endParaRPr lang="nl-NL" sz="1800" dirty="0"/>
          </a:p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52120" y="3717032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fahren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555776" y="3717032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brauchen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4788024" y="4293096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fahren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1907704" y="4293096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kauft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5940152" y="2276872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hei</a:t>
            </a:r>
            <a:r>
              <a:rPr lang="el-GR" dirty="0" smtClean="0"/>
              <a:t>β</a:t>
            </a:r>
            <a:r>
              <a:rPr lang="nl-NL" dirty="0" smtClean="0"/>
              <a:t>t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2843808" y="2276872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wohnt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2843808" y="2924944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lernen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6156176" y="2852936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gehen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1907704" y="1628800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kommt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4572000" y="1628800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spielt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de-DE" dirty="0" smtClean="0"/>
              <a:t>1. Ich </a:t>
            </a:r>
            <a:r>
              <a:rPr lang="de-DE" dirty="0" err="1"/>
              <a:t>heiβe</a:t>
            </a:r>
            <a:r>
              <a:rPr lang="de-DE" dirty="0"/>
              <a:t> Gustav Lenz</a:t>
            </a:r>
            <a:endParaRPr lang="nl-NL" dirty="0"/>
          </a:p>
          <a:p>
            <a:pPr lvl="0">
              <a:buNone/>
            </a:pPr>
            <a:r>
              <a:rPr lang="de-DE" dirty="0" smtClean="0"/>
              <a:t>2. Klaus </a:t>
            </a:r>
            <a:r>
              <a:rPr lang="de-DE" dirty="0"/>
              <a:t>wohnt in Hamburg</a:t>
            </a:r>
            <a:endParaRPr lang="nl-NL" dirty="0"/>
          </a:p>
          <a:p>
            <a:pPr lvl="0">
              <a:buNone/>
            </a:pPr>
            <a:r>
              <a:rPr lang="de-DE" dirty="0" smtClean="0"/>
              <a:t>3. Mein </a:t>
            </a:r>
            <a:r>
              <a:rPr lang="de-DE" dirty="0"/>
              <a:t>Sohn lernt Deutsch</a:t>
            </a:r>
            <a:endParaRPr lang="nl-NL" dirty="0"/>
          </a:p>
          <a:p>
            <a:pPr lvl="0">
              <a:buNone/>
            </a:pPr>
            <a:r>
              <a:rPr lang="de-DE" dirty="0" smtClean="0"/>
              <a:t>4. Erwin </a:t>
            </a:r>
            <a:r>
              <a:rPr lang="de-DE" dirty="0"/>
              <a:t>ist nicht verheiratet</a:t>
            </a:r>
            <a:endParaRPr lang="nl-NL" dirty="0"/>
          </a:p>
          <a:p>
            <a:pPr lvl="0">
              <a:buNone/>
            </a:pPr>
            <a:r>
              <a:rPr lang="de-DE" dirty="0" smtClean="0"/>
              <a:t>5. Torsten </a:t>
            </a:r>
            <a:r>
              <a:rPr lang="de-DE" dirty="0"/>
              <a:t>sucht immer den Schlüssel</a:t>
            </a:r>
            <a:endParaRPr lang="nl-NL" dirty="0"/>
          </a:p>
          <a:p>
            <a:pPr lvl="0">
              <a:buNone/>
            </a:pPr>
            <a:r>
              <a:rPr lang="de-DE" dirty="0" smtClean="0"/>
              <a:t>6. Die </a:t>
            </a:r>
            <a:r>
              <a:rPr lang="de-DE" dirty="0"/>
              <a:t>Frau kommt aus der Türkei</a:t>
            </a:r>
            <a:endParaRPr lang="nl-NL" dirty="0"/>
          </a:p>
          <a:p>
            <a:pPr lvl="0">
              <a:buNone/>
            </a:pPr>
            <a:r>
              <a:rPr lang="de-DE" dirty="0" smtClean="0"/>
              <a:t>7. Das </a:t>
            </a:r>
            <a:r>
              <a:rPr lang="de-DE" dirty="0"/>
              <a:t>Kind hat keine Geschwister</a:t>
            </a:r>
            <a:endParaRPr lang="nl-NL" dirty="0"/>
          </a:p>
          <a:p>
            <a:pPr lvl="0">
              <a:buNone/>
            </a:pPr>
            <a:r>
              <a:rPr lang="de-DE" dirty="0" smtClean="0"/>
              <a:t>8. Mein </a:t>
            </a:r>
            <a:r>
              <a:rPr lang="de-DE" dirty="0"/>
              <a:t>Mann trinkt keinen Alkohol</a:t>
            </a:r>
            <a:endParaRPr lang="nl-NL" dirty="0"/>
          </a:p>
          <a:p>
            <a:pPr lvl="0">
              <a:buNone/>
            </a:pPr>
            <a:r>
              <a:rPr lang="de-DE" dirty="0" smtClean="0"/>
              <a:t>9. Mein </a:t>
            </a:r>
            <a:r>
              <a:rPr lang="de-DE" dirty="0"/>
              <a:t>Nachbar versteht mich nicht</a:t>
            </a:r>
            <a:endParaRPr lang="nl-NL" dirty="0"/>
          </a:p>
          <a:p>
            <a:pPr lvl="0">
              <a:buNone/>
            </a:pPr>
            <a:r>
              <a:rPr lang="de-DE" dirty="0" smtClean="0"/>
              <a:t>10. Tim </a:t>
            </a:r>
            <a:r>
              <a:rPr lang="de-DE" dirty="0"/>
              <a:t>macht die Hausaufgaben nicht</a:t>
            </a:r>
            <a:endParaRPr lang="nl-NL" dirty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115</Words>
  <Application>Microsoft Office PowerPoint</Application>
  <PresentationFormat>Diavoorstelling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                  </vt:lpstr>
      <vt:lpstr>Dia 2</vt:lpstr>
      <vt:lpstr>Dia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</dc:title>
  <dc:creator>cpr</dc:creator>
  <cp:lastModifiedBy>cpr</cp:lastModifiedBy>
  <cp:revision>5</cp:revision>
  <dcterms:created xsi:type="dcterms:W3CDTF">2012-10-02T11:47:36Z</dcterms:created>
  <dcterms:modified xsi:type="dcterms:W3CDTF">2012-10-02T12:34:41Z</dcterms:modified>
</cp:coreProperties>
</file>